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890A-4961-4E06-B150-DC89F80A8FE2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BAB15-D1F5-4253-8B4F-D7FED665B42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670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C267D-528A-45D7-9C6A-C7D8FC1E9BE1}" type="datetimeFigureOut">
              <a:rPr lang="es-CL" smtClean="0"/>
              <a:pPr/>
              <a:t>31-05-2017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E6E0-8605-4D4D-85CC-6E8A0A2298D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indicato\hojacarta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137525" cy="6429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412776"/>
            <a:ext cx="8143932" cy="936104"/>
          </a:xfrm>
        </p:spPr>
        <p:txBody>
          <a:bodyPr>
            <a:normAutofit fontScale="90000"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Blue Highway D Type" pitchFamily="2" charset="0"/>
                <a:ea typeface="DotumChe" pitchFamily="49" charset="-127"/>
              </a:rPr>
              <a:t>EL SINDICATO INTEREMPRESAS </a:t>
            </a:r>
            <a:r>
              <a:rPr lang="es-CL" sz="2800" b="1" smtClean="0">
                <a:solidFill>
                  <a:srgbClr val="0070C0"/>
                </a:solidFill>
                <a:latin typeface="Blue Highway D Type" pitchFamily="2" charset="0"/>
                <a:ea typeface="DotumChe" pitchFamily="49" charset="-127"/>
              </a:rPr>
              <a:t>DE </a:t>
            </a:r>
            <a:r>
              <a:rPr lang="es-CL" sz="2800" b="1" smtClean="0">
                <a:solidFill>
                  <a:srgbClr val="0070C0"/>
                </a:solidFill>
                <a:latin typeface="Blue Highway D Type" pitchFamily="2" charset="0"/>
                <a:ea typeface="DotumChe" pitchFamily="49" charset="-127"/>
              </a:rPr>
              <a:t>OFICIALES </a:t>
            </a:r>
            <a:r>
              <a:rPr lang="es-CL" sz="2800" b="1" dirty="0" smtClean="0">
                <a:solidFill>
                  <a:srgbClr val="0070C0"/>
                </a:solidFill>
                <a:latin typeface="Blue Highway D Type" pitchFamily="2" charset="0"/>
                <a:ea typeface="DotumChe" pitchFamily="49" charset="-127"/>
              </a:rPr>
              <a:t>MOTORISTAS DE LA MARINA MERCANTE N.</a:t>
            </a:r>
            <a:r>
              <a:rPr lang="es-CL" sz="2800" dirty="0" smtClean="0">
                <a:solidFill>
                  <a:srgbClr val="0070C0"/>
                </a:solidFill>
                <a:latin typeface="Blue Highway D Type" pitchFamily="2" charset="0"/>
                <a:ea typeface="DotumChe" pitchFamily="49" charset="-127"/>
              </a:rPr>
              <a:t/>
            </a:r>
            <a:br>
              <a:rPr lang="es-CL" sz="2800" dirty="0" smtClean="0">
                <a:solidFill>
                  <a:srgbClr val="0070C0"/>
                </a:solidFill>
                <a:latin typeface="Blue Highway D Type" pitchFamily="2" charset="0"/>
                <a:ea typeface="DotumChe" pitchFamily="49" charset="-127"/>
              </a:rPr>
            </a:br>
            <a:r>
              <a:rPr lang="es-CL" sz="2800" b="1" dirty="0" smtClean="0">
                <a:latin typeface="Lucida Calligraphy" pitchFamily="66" charset="0"/>
                <a:ea typeface="DotumChe" pitchFamily="49" charset="-127"/>
              </a:rPr>
              <a:t>INVITACION</a:t>
            </a:r>
            <a:endParaRPr lang="es-CL" sz="2800" b="1" dirty="0">
              <a:latin typeface="Blue Highway D Type" pitchFamily="2" charset="0"/>
              <a:ea typeface="DotumChe" pitchFamily="49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2357430"/>
            <a:ext cx="8072494" cy="3591850"/>
          </a:xfrm>
        </p:spPr>
        <p:txBody>
          <a:bodyPr>
            <a:normAutofit lnSpcReduction="10000"/>
          </a:bodyPr>
          <a:lstStyle/>
          <a:p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ESTIMADOS SOCIOS,  RECIBAN  NUESTROS  MAS CORDIAL SALUDO, A  LA VEZ  QUEREMOS  INVITAR  CON MOTIVO DE LA CONMEMORACION   DEL</a:t>
            </a:r>
          </a:p>
          <a:p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  <a:latin typeface="Lucida Calligraphy" pitchFamily="66" charset="0"/>
              </a:rPr>
              <a:t> </a:t>
            </a: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48   </a:t>
            </a: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  <a:latin typeface="Lucida Calligraphy" pitchFamily="66" charset="0"/>
              </a:rPr>
              <a:t>ANIVERSARIO   </a:t>
            </a:r>
            <a:endParaRPr lang="es-CL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 LA  FUNDACION DE NUESTRO SINDICATO  A CELEBRAR  CON  UNA  CENA, A UD Y  SEÑORA , PARA  EL DIA SABADO 10 DE JUNIO DEL  2017 DESDE las  20:30 HRS. EN EL CENTRO DE EVENTOS  </a:t>
            </a:r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LOS  CASTAÑOS  </a:t>
            </a:r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LTDA </a:t>
            </a:r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Avenida, Jorge Alessandri 4601 </a:t>
            </a:r>
            <a:r>
              <a:rPr lang="es-CL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salon</a:t>
            </a:r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s-CL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acacios</a:t>
            </a:r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 Camino Aeropuerto Talcahuano . </a:t>
            </a:r>
          </a:p>
          <a:p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 RUEGA CONFIRMAR SU ASISTENCIA EN NUESTRO SINDICATO  Hasta el día 8 de junio-</a:t>
            </a:r>
            <a:endParaRPr lang="es-CL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9715536" y="5714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214</TotalTime>
  <Words>100</Words>
  <Application>Microsoft Office PowerPoint</Application>
  <PresentationFormat>Presentación en pantalla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EL SINDICATO INTEREMPRESAS DE OFICIALES MOTORISTAS DE LA MARINA MERCANTE N. INVITACION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Camila Cea Merino</dc:creator>
  <cp:lastModifiedBy>SINDICATO-PC2</cp:lastModifiedBy>
  <cp:revision>21</cp:revision>
  <dcterms:created xsi:type="dcterms:W3CDTF">2017-05-28T01:08:02Z</dcterms:created>
  <dcterms:modified xsi:type="dcterms:W3CDTF">2017-05-31T15:56:46Z</dcterms:modified>
</cp:coreProperties>
</file>